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6AE8-9B5A-4BA3-8D7E-6351B72331CA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84B5-2D26-4AEE-AAB7-0AE13BED6C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6AE8-9B5A-4BA3-8D7E-6351B72331CA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84B5-2D26-4AEE-AAB7-0AE13BED6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6AE8-9B5A-4BA3-8D7E-6351B72331CA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84B5-2D26-4AEE-AAB7-0AE13BED6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6AE8-9B5A-4BA3-8D7E-6351B72331CA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84B5-2D26-4AEE-AAB7-0AE13BED6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6AE8-9B5A-4BA3-8D7E-6351B72331CA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9E184B5-2D26-4AEE-AAB7-0AE13BED6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6AE8-9B5A-4BA3-8D7E-6351B72331CA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84B5-2D26-4AEE-AAB7-0AE13BED6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6AE8-9B5A-4BA3-8D7E-6351B72331CA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84B5-2D26-4AEE-AAB7-0AE13BED6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6AE8-9B5A-4BA3-8D7E-6351B72331CA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84B5-2D26-4AEE-AAB7-0AE13BED6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6AE8-9B5A-4BA3-8D7E-6351B72331CA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84B5-2D26-4AEE-AAB7-0AE13BED6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6AE8-9B5A-4BA3-8D7E-6351B72331CA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84B5-2D26-4AEE-AAB7-0AE13BED6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6AE8-9B5A-4BA3-8D7E-6351B72331CA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84B5-2D26-4AEE-AAB7-0AE13BED6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2D96AE8-9B5A-4BA3-8D7E-6351B72331CA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9E184B5-2D26-4AEE-AAB7-0AE13BED6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/>
          <a:lstStyle/>
          <a:p>
            <a:r>
              <a:rPr lang="sr-Latn-RS" dirty="0" smtClean="0">
                <a:solidFill>
                  <a:srgbClr val="FF0000"/>
                </a:solidFill>
                <a:effectLst/>
              </a:rPr>
              <a:t>DOBRO DOŠLI NA ČAS KNJIŽEVNOSTI</a:t>
            </a:r>
            <a:br>
              <a:rPr lang="sr-Latn-RS" dirty="0" smtClean="0">
                <a:solidFill>
                  <a:srgbClr val="FF0000"/>
                </a:solidFill>
                <a:effectLst/>
              </a:rPr>
            </a:br>
            <a:r>
              <a:rPr lang="sr-Latn-RS" dirty="0" smtClean="0">
                <a:solidFill>
                  <a:srgbClr val="FF0000"/>
                </a:solidFill>
                <a:effectLst/>
              </a:rPr>
              <a:t/>
            </a:r>
            <a:br>
              <a:rPr lang="sr-Latn-RS" dirty="0" smtClean="0">
                <a:solidFill>
                  <a:srgbClr val="FF0000"/>
                </a:solidFill>
                <a:effectLst/>
              </a:rPr>
            </a:br>
            <a:r>
              <a:rPr lang="sr-Latn-RS" dirty="0" smtClean="0">
                <a:solidFill>
                  <a:srgbClr val="FF0000"/>
                </a:solidFill>
                <a:effectLst/>
              </a:rPr>
              <a:t/>
            </a:r>
            <a:br>
              <a:rPr lang="sr-Latn-RS" dirty="0" smtClean="0">
                <a:solidFill>
                  <a:srgbClr val="FF0000"/>
                </a:solidFill>
                <a:effectLst/>
              </a:rPr>
            </a:br>
            <a:endParaRPr lang="en-US" dirty="0">
              <a:solidFill>
                <a:srgbClr val="FF0000"/>
              </a:solidFill>
              <a:effectLst/>
            </a:endParaRPr>
          </a:p>
        </p:txBody>
      </p:sp>
      <p:pic>
        <p:nvPicPr>
          <p:cNvPr id="1026" name="Picture 2" descr="C:\Users\User\Desktop\KORONA NASTAVA\SRPSKI JA\преузимање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505200"/>
            <a:ext cx="3276600" cy="20478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6278562"/>
          </a:xfrm>
        </p:spPr>
        <p:txBody>
          <a:bodyPr>
            <a:normAutofit fontScale="90000"/>
          </a:bodyPr>
          <a:lstStyle/>
          <a:p>
            <a:pPr algn="l"/>
            <a:r>
              <a:rPr lang="sr-Latn-RS" sz="2800" b="0" dirty="0" smtClean="0">
                <a:solidFill>
                  <a:srgbClr val="FF000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FF0000"/>
                </a:solidFill>
                <a:effectLst/>
              </a:rPr>
            </a:br>
            <a:r>
              <a:rPr lang="sr-Latn-RS" sz="2800" b="0" dirty="0" smtClean="0">
                <a:solidFill>
                  <a:srgbClr val="FF0000"/>
                </a:solidFill>
                <a:effectLst/>
              </a:rPr>
              <a:t>Do sada smo više puta govorili o šumama i njihovom značaju. </a:t>
            </a:r>
            <a:r>
              <a:rPr lang="sr-Latn-RS" sz="2800" b="0" dirty="0" smtClean="0">
                <a:solidFill>
                  <a:srgbClr val="FF000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FF0000"/>
                </a:solidFill>
                <a:effectLst/>
              </a:rPr>
            </a:br>
            <a:r>
              <a:rPr lang="sr-Latn-RS" sz="2800" b="0" dirty="0" smtClean="0">
                <a:solidFill>
                  <a:srgbClr val="FF0000"/>
                </a:solidFill>
                <a:effectLst/>
              </a:rPr>
              <a:t>Danas </a:t>
            </a:r>
            <a:r>
              <a:rPr lang="sr-Latn-RS" sz="2800" b="0" dirty="0" smtClean="0">
                <a:solidFill>
                  <a:srgbClr val="FF0000"/>
                </a:solidFill>
                <a:effectLst/>
              </a:rPr>
              <a:t>radimo dramski tekst</a:t>
            </a:r>
            <a:r>
              <a:rPr lang="en-US" sz="2800" b="0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sz="2800" b="0" dirty="0" err="1" smtClean="0">
                <a:solidFill>
                  <a:srgbClr val="FF0000"/>
                </a:solidFill>
                <a:effectLst/>
              </a:rPr>
              <a:t>koji</a:t>
            </a:r>
            <a:r>
              <a:rPr lang="en-US" sz="2800" b="0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sz="2800" b="0" dirty="0" err="1" smtClean="0">
                <a:solidFill>
                  <a:srgbClr val="FF0000"/>
                </a:solidFill>
                <a:effectLst/>
              </a:rPr>
              <a:t>govori</a:t>
            </a:r>
            <a:r>
              <a:rPr lang="en-US" sz="2800" b="0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sz="2800" b="0" dirty="0" err="1" smtClean="0">
                <a:solidFill>
                  <a:srgbClr val="FF0000"/>
                </a:solidFill>
                <a:effectLst/>
              </a:rPr>
              <a:t>za</a:t>
            </a:r>
            <a:r>
              <a:rPr lang="sr-Latn-RS" sz="2800" b="0" dirty="0" smtClean="0">
                <a:solidFill>
                  <a:srgbClr val="FF0000"/>
                </a:solidFill>
                <a:effectLst/>
              </a:rPr>
              <a:t>što je šuma važna, uživaj.</a:t>
            </a:r>
            <a:br>
              <a:rPr lang="sr-Latn-RS" sz="2800" b="0" dirty="0" smtClean="0">
                <a:solidFill>
                  <a:srgbClr val="FF0000"/>
                </a:solidFill>
                <a:effectLst/>
              </a:rPr>
            </a:br>
            <a:r>
              <a:rPr lang="sr-Latn-RS" sz="2800" b="0" dirty="0" smtClean="0">
                <a:solidFill>
                  <a:srgbClr val="C0000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C00000"/>
                </a:solidFill>
                <a:effectLst/>
              </a:rPr>
            </a:br>
            <a:r>
              <a:rPr lang="sr-Latn-RS" sz="3100" b="0" dirty="0" smtClean="0">
                <a:solidFill>
                  <a:srgbClr val="C00000"/>
                </a:solidFill>
                <a:effectLst/>
              </a:rPr>
              <a:t>               ,,Šuma život znači</a:t>
            </a:r>
            <a:r>
              <a:rPr lang="en-US" sz="3100" b="0" dirty="0" smtClean="0">
                <a:solidFill>
                  <a:srgbClr val="C00000"/>
                </a:solidFill>
                <a:effectLst/>
              </a:rPr>
              <a:t>’’</a:t>
            </a:r>
            <a:r>
              <a:rPr lang="sr-Latn-RS" sz="3100" b="0" dirty="0" smtClean="0">
                <a:solidFill>
                  <a:srgbClr val="C00000"/>
                </a:solidFill>
                <a:effectLst/>
              </a:rPr>
              <a:t> – Tode Nikoletić</a:t>
            </a:r>
            <a:r>
              <a:rPr lang="sr-Latn-RS" sz="2800" b="0" dirty="0" smtClean="0">
                <a:solidFill>
                  <a:srgbClr val="FF000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FF0000"/>
                </a:solidFill>
                <a:effectLst/>
              </a:rPr>
            </a:br>
            <a:r>
              <a:rPr lang="sr-Latn-RS" sz="2800" b="0" dirty="0" smtClean="0">
                <a:solidFill>
                  <a:srgbClr val="FF000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FF0000"/>
                </a:solidFill>
                <a:effectLst/>
              </a:rPr>
            </a:br>
            <a:r>
              <a:rPr lang="sr-Latn-RS" sz="2800" b="0" dirty="0" smtClean="0">
                <a:solidFill>
                  <a:srgbClr val="FF000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FF0000"/>
                </a:solidFill>
                <a:effectLst/>
              </a:rPr>
            </a:br>
            <a:r>
              <a:rPr lang="sr-Latn-RS" sz="2800" b="0" dirty="0" smtClean="0">
                <a:solidFill>
                  <a:srgbClr val="FF000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FF0000"/>
                </a:solidFill>
                <a:effectLst/>
              </a:rPr>
            </a:br>
            <a:r>
              <a:rPr lang="sr-Latn-RS" sz="2800" b="0" dirty="0" smtClean="0">
                <a:solidFill>
                  <a:srgbClr val="FF000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FF0000"/>
                </a:solidFill>
                <a:effectLst/>
              </a:rPr>
            </a:br>
            <a:r>
              <a:rPr lang="sr-Latn-RS" sz="2800" b="0" dirty="0" smtClean="0">
                <a:solidFill>
                  <a:srgbClr val="FF000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FF0000"/>
                </a:solidFill>
                <a:effectLst/>
              </a:rPr>
            </a:br>
            <a:r>
              <a:rPr lang="sr-Latn-RS" sz="2800" b="0" dirty="0" smtClean="0">
                <a:solidFill>
                  <a:srgbClr val="FF000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FF0000"/>
                </a:solidFill>
                <a:effectLst/>
              </a:rPr>
            </a:br>
            <a:r>
              <a:rPr lang="sr-Latn-RS" sz="2800" b="0" dirty="0" smtClean="0">
                <a:solidFill>
                  <a:srgbClr val="FF000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FF0000"/>
                </a:solidFill>
                <a:effectLst/>
              </a:rPr>
            </a:br>
            <a:r>
              <a:rPr lang="sr-Latn-RS" sz="2800" b="0" dirty="0" smtClean="0">
                <a:solidFill>
                  <a:srgbClr val="FF000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FF0000"/>
                </a:solidFill>
                <a:effectLst/>
              </a:rPr>
            </a:br>
            <a:r>
              <a:rPr lang="sr-Latn-RS" sz="2800" b="0" dirty="0" smtClean="0">
                <a:solidFill>
                  <a:srgbClr val="FF000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FF0000"/>
                </a:solidFill>
                <a:effectLst/>
              </a:rPr>
            </a:br>
            <a:r>
              <a:rPr lang="sr-Latn-RS" sz="2800" b="0" dirty="0" smtClean="0">
                <a:solidFill>
                  <a:srgbClr val="FF000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FF0000"/>
                </a:solidFill>
                <a:effectLst/>
              </a:rPr>
            </a:br>
            <a:r>
              <a:rPr lang="sr-Latn-RS" sz="2800" b="0" dirty="0" smtClean="0">
                <a:solidFill>
                  <a:srgbClr val="FF000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FF0000"/>
                </a:solidFill>
                <a:effectLst/>
              </a:rPr>
            </a:br>
            <a:endParaRPr lang="en-US" sz="2800" b="0" dirty="0">
              <a:solidFill>
                <a:srgbClr val="FF0000"/>
              </a:solidFill>
              <a:effectLst/>
            </a:endParaRPr>
          </a:p>
        </p:txBody>
      </p:sp>
      <p:pic>
        <p:nvPicPr>
          <p:cNvPr id="2050" name="Picture 2" descr="C:\Users\User\Desktop\KORONA NASTAVA\SRPSKI JA\big-6867560_55961f9522c8e8-94733965big-13813199_kanadsk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200400"/>
            <a:ext cx="2209800" cy="25527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1" name="Picture 3" descr="C:\Users\User\Desktop\KORONA NASTAVA\SRPSKI JA\winter_red_fox_wallpaper-norma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2819400"/>
            <a:ext cx="2438400" cy="16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2" name="Picture 4" descr="C:\Users\User\Desktop\KORONA NASTAVA\SRPSKI JA\преузимање (1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4800600"/>
            <a:ext cx="2819400" cy="18761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3" name="Picture 5" descr="C:\Users\User\Desktop\KORONA NASTAVA\SRPSKI JA\unnamed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24600" y="2667000"/>
            <a:ext cx="2238375" cy="2209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b="0" dirty="0" smtClean="0">
                <a:solidFill>
                  <a:srgbClr val="FF0000"/>
                </a:solidFill>
                <a:effectLst/>
              </a:rPr>
              <a:t/>
            </a:r>
            <a:br>
              <a:rPr lang="en-US" sz="2800" b="0" dirty="0" smtClean="0">
                <a:solidFill>
                  <a:srgbClr val="FF0000"/>
                </a:solidFill>
                <a:effectLst/>
              </a:rPr>
            </a:br>
            <a:r>
              <a:rPr lang="en-US" sz="2800" b="0" dirty="0" smtClean="0">
                <a:solidFill>
                  <a:srgbClr val="FF0000"/>
                </a:solidFill>
                <a:effectLst/>
              </a:rPr>
              <a:t/>
            </a:r>
            <a:br>
              <a:rPr lang="en-US" sz="2800" b="0" dirty="0" smtClean="0">
                <a:solidFill>
                  <a:srgbClr val="FF0000"/>
                </a:solidFill>
                <a:effectLst/>
              </a:rPr>
            </a:br>
            <a:r>
              <a:rPr lang="sr-Latn-RS" sz="2800" b="0" dirty="0" smtClean="0">
                <a:solidFill>
                  <a:srgbClr val="FF0000"/>
                </a:solidFill>
                <a:effectLst/>
              </a:rPr>
              <a:t>Otvorite  svesku </a:t>
            </a:r>
            <a:r>
              <a:rPr lang="sr-Latn-RS" sz="2800" b="0" dirty="0" smtClean="0">
                <a:solidFill>
                  <a:srgbClr val="FF0000"/>
                </a:solidFill>
                <a:effectLst/>
              </a:rPr>
              <a:t>napiši školski rad, datum i naslov nastavne jedinice. </a:t>
            </a:r>
            <a:r>
              <a:rPr lang="sr-Latn-RS" sz="2800" b="0" dirty="0" smtClean="0">
                <a:solidFill>
                  <a:srgbClr val="FF000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FF0000"/>
                </a:solidFill>
                <a:effectLst/>
              </a:rPr>
            </a:br>
            <a:r>
              <a:rPr lang="sr-Latn-RS" sz="2800" b="0" dirty="0" smtClean="0">
                <a:solidFill>
                  <a:srgbClr val="FF000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FF0000"/>
                </a:solidFill>
                <a:effectLst/>
              </a:rPr>
            </a:br>
            <a:r>
              <a:rPr lang="en-US" sz="2800" b="0" dirty="0" smtClean="0">
                <a:solidFill>
                  <a:srgbClr val="FF0000"/>
                </a:solidFill>
                <a:effectLst/>
              </a:rPr>
              <a:t>K</a:t>
            </a:r>
            <a:r>
              <a:rPr lang="sr-Latn-RS" sz="2800" b="0" dirty="0" smtClean="0">
                <a:solidFill>
                  <a:srgbClr val="FF0000"/>
                </a:solidFill>
                <a:effectLst/>
              </a:rPr>
              <a:t>ada pročitaš tekst napiši pisanim slovima latinice :</a:t>
            </a:r>
            <a:br>
              <a:rPr lang="sr-Latn-RS" sz="2800" b="0" dirty="0" smtClean="0">
                <a:solidFill>
                  <a:srgbClr val="FF0000"/>
                </a:solidFill>
                <a:effectLst/>
              </a:rPr>
            </a:br>
            <a:r>
              <a:rPr lang="sr-Latn-RS" sz="2800" b="0" dirty="0" smtClean="0">
                <a:solidFill>
                  <a:srgbClr val="FF0000"/>
                </a:solidFill>
                <a:effectLst/>
              </a:rPr>
              <a:t>- Napiši šta su životinje odlučile.</a:t>
            </a:r>
            <a:br>
              <a:rPr lang="sr-Latn-RS" sz="2800" b="0" dirty="0" smtClean="0">
                <a:solidFill>
                  <a:srgbClr val="FF0000"/>
                </a:solidFill>
                <a:effectLst/>
              </a:rPr>
            </a:br>
            <a:r>
              <a:rPr lang="sr-Latn-RS" sz="2800" b="0" dirty="0" smtClean="0">
                <a:solidFill>
                  <a:srgbClr val="FF0000"/>
                </a:solidFill>
                <a:effectLst/>
              </a:rPr>
              <a:t>- Napiši šta su životinje poručile odraslom svetu.</a:t>
            </a:r>
            <a:br>
              <a:rPr lang="sr-Latn-RS" sz="2800" b="0" dirty="0" smtClean="0">
                <a:solidFill>
                  <a:srgbClr val="FF0000"/>
                </a:solidFill>
                <a:effectLst/>
              </a:rPr>
            </a:br>
            <a:r>
              <a:rPr lang="sr-Latn-RS" sz="2800" b="0" dirty="0" smtClean="0">
                <a:solidFill>
                  <a:srgbClr val="FF0000"/>
                </a:solidFill>
                <a:effectLst/>
              </a:rPr>
              <a:t>- Smisli i ti jednu poruku o čuvanju prirode, ako želiš možeš je napisati u stihu, možeš i nacrtati.</a:t>
            </a:r>
            <a:br>
              <a:rPr lang="sr-Latn-RS" sz="2800" b="0" dirty="0" smtClean="0">
                <a:solidFill>
                  <a:srgbClr val="FF0000"/>
                </a:solidFill>
                <a:effectLst/>
              </a:rPr>
            </a:br>
            <a:r>
              <a:rPr lang="en-US" sz="2800" b="0" dirty="0" smtClean="0">
                <a:solidFill>
                  <a:srgbClr val="FF0000"/>
                </a:solidFill>
                <a:effectLst/>
              </a:rPr>
              <a:t/>
            </a:r>
            <a:br>
              <a:rPr lang="en-US" sz="2800" b="0" dirty="0" smtClean="0">
                <a:solidFill>
                  <a:srgbClr val="FF0000"/>
                </a:solidFill>
                <a:effectLst/>
              </a:rPr>
            </a:br>
            <a:r>
              <a:rPr lang="en-US" sz="2800" b="0" dirty="0" err="1" smtClean="0">
                <a:solidFill>
                  <a:srgbClr val="FF0000"/>
                </a:solidFill>
                <a:effectLst/>
              </a:rPr>
              <a:t>Kada</a:t>
            </a:r>
            <a:r>
              <a:rPr lang="sr-Latn-RS" sz="2800" b="0" dirty="0" smtClean="0">
                <a:solidFill>
                  <a:srgbClr val="FF0000"/>
                </a:solidFill>
                <a:effectLst/>
              </a:rPr>
              <a:t> završiš, slikaj i pošalji.</a:t>
            </a:r>
            <a:r>
              <a:rPr lang="en-US" sz="2800" b="0" dirty="0" smtClean="0">
                <a:solidFill>
                  <a:srgbClr val="FF0000"/>
                </a:solidFill>
                <a:effectLst/>
              </a:rPr>
              <a:t/>
            </a:r>
            <a:br>
              <a:rPr lang="en-US" sz="2800" b="0" dirty="0" smtClean="0">
                <a:solidFill>
                  <a:srgbClr val="FF0000"/>
                </a:solidFill>
                <a:effectLst/>
              </a:rPr>
            </a:br>
            <a:r>
              <a:rPr lang="en-US" sz="2800" b="0" dirty="0" smtClean="0">
                <a:solidFill>
                  <a:srgbClr val="FF0000"/>
                </a:solidFill>
                <a:effectLst/>
              </a:rPr>
              <a:t/>
            </a:r>
            <a:br>
              <a:rPr lang="en-US" sz="2800" b="0" dirty="0" smtClean="0">
                <a:solidFill>
                  <a:srgbClr val="FF0000"/>
                </a:solidFill>
                <a:effectLst/>
              </a:rPr>
            </a:br>
            <a:r>
              <a:rPr lang="sr-Latn-RS" sz="2800" b="0" dirty="0" smtClean="0">
                <a:solidFill>
                  <a:srgbClr val="FF000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FF0000"/>
                </a:solidFill>
                <a:effectLst/>
              </a:rPr>
            </a:br>
            <a:r>
              <a:rPr lang="sr-Latn-RS" sz="2800" b="0" dirty="0" smtClean="0">
                <a:solidFill>
                  <a:srgbClr val="FF0000"/>
                </a:solidFill>
                <a:effectLst/>
              </a:rPr>
              <a:t>Moja poruka glasi: ,,Dragi svi, čuvajmo prirodu, da nam prija, da udišemo vazduh čist, da nam cela planeta sija, da niko ne kija</a:t>
            </a:r>
            <a:r>
              <a:rPr lang="en-US" sz="2800" b="0" dirty="0" smtClean="0">
                <a:solidFill>
                  <a:srgbClr val="FF0000"/>
                </a:solidFill>
                <a:effectLst/>
              </a:rPr>
              <a:t>’’ </a:t>
            </a:r>
            <a:br>
              <a:rPr lang="en-US" sz="2800" b="0" dirty="0" smtClean="0">
                <a:solidFill>
                  <a:srgbClr val="FF0000"/>
                </a:solidFill>
                <a:effectLst/>
              </a:rPr>
            </a:br>
            <a:r>
              <a:rPr lang="en-US" sz="2800" b="0" dirty="0" smtClean="0">
                <a:solidFill>
                  <a:srgbClr val="FF0000"/>
                </a:solidFill>
                <a:effectLst/>
              </a:rPr>
              <a:t/>
            </a:r>
            <a:br>
              <a:rPr lang="en-US" sz="2800" b="0" dirty="0" smtClean="0">
                <a:solidFill>
                  <a:srgbClr val="FF0000"/>
                </a:solidFill>
                <a:effectLst/>
              </a:rPr>
            </a:br>
            <a:r>
              <a:rPr lang="sr-Latn-RS" sz="2800" b="0" dirty="0" smtClean="0">
                <a:solidFill>
                  <a:srgbClr val="FF000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FF0000"/>
                </a:solidFill>
                <a:effectLst/>
              </a:rPr>
            </a:br>
            <a:r>
              <a:rPr lang="sr-Latn-RS" sz="2800" b="0" dirty="0" smtClean="0">
                <a:solidFill>
                  <a:srgbClr val="FF0000"/>
                </a:solidFill>
                <a:effectLst/>
              </a:rPr>
              <a:t/>
            </a:r>
            <a:br>
              <a:rPr lang="sr-Latn-RS" sz="2800" b="0" dirty="0" smtClean="0">
                <a:solidFill>
                  <a:srgbClr val="FF0000"/>
                </a:solidFill>
                <a:effectLst/>
              </a:rPr>
            </a:br>
            <a:endParaRPr lang="en-US" sz="2800" b="0" dirty="0"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281</TotalTime>
  <Words>5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DOBRO DOŠLI NA ČAS KNJIŽEVNOSTI   </vt:lpstr>
      <vt:lpstr> Do sada smo više puta govorili o šumama i njihovom značaju.  Danas radimo dramski tekst koji govori zašto je šuma važna, uživaj.                 ,,Šuma život znači’’ – Tode Nikoletić            </vt:lpstr>
      <vt:lpstr>  Otvorite  svesku napiši školski rad, datum i naslov nastavne jedinice.   Kada pročitaš tekst napiši pisanim slovima latinice : - Napiši šta su životinje odlučile. - Napiši šta su životinje poručile odraslom svetu. - Smisli i ti jednu poruku o čuvanju prirode, ako želiš možeš je napisati u stihu, možeš i nacrtati.  Kada završiš, slikaj i pošalji.   Moja poruka glasi: ,,Dragi svi, čuvajmo prirodu, da nam prija, da udišemo vazduh čist, da nam cela planeta sija, da niko ne kija’’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DOBRO DOŠLI NA ČAS KNJIŽEVNOSTI</dc:title>
  <dc:creator>JELENA CUK</dc:creator>
  <cp:lastModifiedBy>User</cp:lastModifiedBy>
  <cp:revision>2</cp:revision>
  <dcterms:created xsi:type="dcterms:W3CDTF">2020-05-11T15:45:46Z</dcterms:created>
  <dcterms:modified xsi:type="dcterms:W3CDTF">2020-05-14T16:56:24Z</dcterms:modified>
</cp:coreProperties>
</file>